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7" r:id="rId2"/>
    <p:sldId id="263" r:id="rId3"/>
    <p:sldId id="266" r:id="rId4"/>
    <p:sldId id="271" r:id="rId5"/>
    <p:sldId id="258" r:id="rId6"/>
    <p:sldId id="259" r:id="rId7"/>
    <p:sldId id="260" r:id="rId8"/>
    <p:sldId id="261" r:id="rId9"/>
    <p:sldId id="262" r:id="rId10"/>
    <p:sldId id="264" r:id="rId11"/>
    <p:sldId id="269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EE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C687F-D785-4223-AA7C-4830F5BF77D2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2711A-46CD-43CC-BF77-1000486DE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2711A-46CD-43CC-BF77-1000486DEB5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2711A-46CD-43CC-BF77-1000486DEB5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9925543">
            <a:off x="1307675" y="2006483"/>
            <a:ext cx="783260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Н. М.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Заболоцкай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–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Чысхаан</a:t>
            </a: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</a:t>
            </a:r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Ытык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мааны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ки</a:t>
            </a:r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һ</a:t>
            </a:r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ибит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Содержимое 6"/>
          <p:cNvGrpSpPr>
            <a:grpSpLocks noGrp="1"/>
          </p:cNvGrpSpPr>
          <p:nvPr>
            <p:ph sz="quarter" idx="1"/>
          </p:nvPr>
        </p:nvGrpSpPr>
        <p:grpSpPr>
          <a:xfrm>
            <a:off x="457200" y="571480"/>
            <a:ext cx="8329642" cy="5902345"/>
            <a:chOff x="357158" y="214290"/>
            <a:chExt cx="8572560" cy="6429420"/>
          </a:xfrm>
        </p:grpSpPr>
        <p:pic>
          <p:nvPicPr>
            <p:cNvPr id="8" name="Рисунок 7" descr="грамоты 011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4286248" y="214290"/>
              <a:ext cx="4643470" cy="6429420"/>
            </a:xfrm>
            <a:prstGeom prst="rect">
              <a:avLst/>
            </a:prstGeom>
          </p:spPr>
        </p:pic>
        <p:pic>
          <p:nvPicPr>
            <p:cNvPr id="9" name="Содержимое 3" descr="грамоты 009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 rot="16200000">
              <a:off x="-419114" y="1276315"/>
              <a:ext cx="5338760" cy="378621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Содержимое 3"/>
          <p:cNvGrpSpPr>
            <a:grpSpLocks noGrp="1"/>
          </p:cNvGrpSpPr>
          <p:nvPr>
            <p:ph sz="quarter" idx="1"/>
          </p:nvPr>
        </p:nvGrpSpPr>
        <p:grpSpPr>
          <a:xfrm>
            <a:off x="457200" y="642918"/>
            <a:ext cx="8186766" cy="5830907"/>
            <a:chOff x="285720" y="214290"/>
            <a:chExt cx="8286808" cy="6215106"/>
          </a:xfrm>
        </p:grpSpPr>
        <p:pic>
          <p:nvPicPr>
            <p:cNvPr id="5" name="Рисунок 4" descr="грамоты 010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285720" y="214290"/>
              <a:ext cx="4277078" cy="6215106"/>
            </a:xfrm>
            <a:prstGeom prst="rect">
              <a:avLst/>
            </a:prstGeom>
          </p:spPr>
        </p:pic>
        <p:pic>
          <p:nvPicPr>
            <p:cNvPr id="6" name="Содержимое 3" descr="грамоты 009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 rot="16200000">
              <a:off x="3781573" y="1290469"/>
              <a:ext cx="5724258" cy="385765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7467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357290" y="1142984"/>
            <a:ext cx="6572296" cy="9144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BDEE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err="1" smtClean="0">
                <a:solidFill>
                  <a:srgbClr val="C00000"/>
                </a:solidFill>
              </a:rPr>
              <a:t>Дь</a:t>
            </a:r>
            <a:r>
              <a:rPr lang="ru-RU" sz="5400" b="1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үлэй Ньукуус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357290" y="2857496"/>
            <a:ext cx="6681782" cy="1000132"/>
          </a:xfrm>
          <a:prstGeom prst="round2DiagRect">
            <a:avLst>
              <a:gd name="adj1" fmla="val 50000"/>
              <a:gd name="adj2" fmla="val 5541"/>
            </a:avLst>
          </a:prstGeom>
          <a:solidFill>
            <a:srgbClr val="BDEE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    </a:t>
            </a:r>
            <a:r>
              <a:rPr lang="ru-RU" sz="5400" b="1" dirty="0" err="1" smtClean="0">
                <a:solidFill>
                  <a:srgbClr val="C00000"/>
                </a:solidFill>
              </a:rPr>
              <a:t>Сэттэ</a:t>
            </a:r>
            <a:r>
              <a:rPr lang="ru-RU" sz="5400" b="1" dirty="0" smtClean="0">
                <a:solidFill>
                  <a:srgbClr val="C00000"/>
                </a:solidFill>
              </a:rPr>
              <a:t> </a:t>
            </a:r>
            <a:r>
              <a:rPr lang="ru-RU" sz="5400" b="1" dirty="0" err="1" smtClean="0">
                <a:solidFill>
                  <a:srgbClr val="C00000"/>
                </a:solidFill>
              </a:rPr>
              <a:t>бытык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428728" y="4714884"/>
            <a:ext cx="6786610" cy="9144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BDEE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err="1" smtClean="0">
                <a:solidFill>
                  <a:srgbClr val="C00000"/>
                </a:solidFill>
              </a:rPr>
              <a:t>Чысхаан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243438">
            <a:off x="949372" y="2392938"/>
            <a:ext cx="7467600" cy="1071570"/>
          </a:xfrm>
        </p:spPr>
        <p:txBody>
          <a:bodyPr>
            <a:normAutofit/>
          </a:bodyPr>
          <a:lstStyle/>
          <a:p>
            <a:r>
              <a:rPr lang="ru-RU" sz="5400" b="1" i="1" dirty="0" err="1" smtClean="0">
                <a:solidFill>
                  <a:srgbClr val="C00000"/>
                </a:solidFill>
              </a:rPr>
              <a:t>К</a:t>
            </a:r>
            <a:r>
              <a:rPr lang="ru-RU" sz="5400" b="1" i="1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өрсүөххэ   диэри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812553" y="3500439"/>
            <a:ext cx="7688505" cy="3357561"/>
          </a:xfrm>
          <a:prstGeom prst="horizontalScroll">
            <a:avLst/>
          </a:prstGeom>
          <a:solidFill>
            <a:srgbClr val="B5F9E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МОУ Томторская средняя общеобразовательная  школа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им. Н.М. Заболоцкого -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Чысхаана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schoo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42976" y="357166"/>
            <a:ext cx="7002782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714356"/>
            <a:ext cx="8572560" cy="4357718"/>
          </a:xfrm>
        </p:spPr>
        <p:txBody>
          <a:bodyPr numCol="2">
            <a:normAutofit fontScale="85000" lnSpcReduction="20000"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</a:t>
            </a:r>
          </a:p>
          <a:p>
            <a:pPr algn="ctr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Томтор </a:t>
            </a:r>
            <a:r>
              <a:rPr lang="ru-RU" sz="2000" b="1" dirty="0" err="1" smtClean="0">
                <a:solidFill>
                  <a:srgbClr val="002060"/>
                </a:solidFill>
              </a:rPr>
              <a:t>оскуолатын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гимнэ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</a:t>
            </a:r>
            <a:r>
              <a:rPr lang="ru-RU" sz="2000" dirty="0" err="1" smtClean="0">
                <a:solidFill>
                  <a:srgbClr val="002060"/>
                </a:solidFill>
              </a:rPr>
              <a:t>Сүрэхпитин кынаттыыр</a:t>
            </a:r>
            <a:r>
              <a:rPr lang="ru-RU" sz="2000" dirty="0" smtClean="0">
                <a:solidFill>
                  <a:srgbClr val="002060"/>
                </a:solidFill>
              </a:rPr>
              <a:t>,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</a:t>
            </a:r>
            <a:r>
              <a:rPr lang="ru-RU" sz="2000" dirty="0" err="1" smtClean="0">
                <a:solidFill>
                  <a:srgbClr val="002060"/>
                </a:solidFill>
              </a:rPr>
              <a:t>Санаабытын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саргылыыр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</a:t>
            </a:r>
            <a:r>
              <a:rPr lang="ru-RU" sz="2000" dirty="0" err="1" smtClean="0">
                <a:solidFill>
                  <a:srgbClr val="002060"/>
                </a:solidFill>
              </a:rPr>
              <a:t>Бигэ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билии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кы</a:t>
            </a:r>
            <a:r>
              <a:rPr lang="en-US" sz="2000" dirty="0" smtClean="0">
                <a:solidFill>
                  <a:srgbClr val="002060"/>
                </a:solidFill>
              </a:rPr>
              <a:t>h</a:t>
            </a:r>
            <a:r>
              <a:rPr lang="ru-RU" sz="2000" dirty="0" err="1" smtClean="0">
                <a:solidFill>
                  <a:srgbClr val="002060"/>
                </a:solidFill>
              </a:rPr>
              <a:t>ата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Буола5ын </a:t>
            </a:r>
            <a:r>
              <a:rPr lang="ru-RU" sz="2000" dirty="0" err="1" smtClean="0">
                <a:solidFill>
                  <a:srgbClr val="002060"/>
                </a:solidFill>
              </a:rPr>
              <a:t>эн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би</a:t>
            </a:r>
            <a:r>
              <a:rPr lang="en-US" sz="2000" dirty="0" smtClean="0">
                <a:solidFill>
                  <a:srgbClr val="002060"/>
                </a:solidFill>
              </a:rPr>
              <a:t>h</a:t>
            </a:r>
            <a:r>
              <a:rPr lang="ru-RU" sz="2000" dirty="0" err="1" smtClean="0">
                <a:solidFill>
                  <a:srgbClr val="002060"/>
                </a:solidFill>
              </a:rPr>
              <a:t>иэхэ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Мутук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тостор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тымныылаах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 Томтор </a:t>
            </a:r>
            <a:r>
              <a:rPr lang="ru-RU" sz="2000" dirty="0" err="1" smtClean="0">
                <a:solidFill>
                  <a:srgbClr val="002060"/>
                </a:solidFill>
              </a:rPr>
              <a:t>ытык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сиригэр</a:t>
            </a:r>
            <a:r>
              <a:rPr lang="ru-RU" sz="2000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Чысхаан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аатын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өрө тутан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Туругурдун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оскуолабыт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М.П. Боярова </a:t>
            </a:r>
            <a:r>
              <a:rPr lang="ru-RU" sz="2000" dirty="0" err="1" smtClean="0">
                <a:solidFill>
                  <a:srgbClr val="002060"/>
                </a:solidFill>
              </a:rPr>
              <a:t>тыллара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В. И. Солдатов </a:t>
            </a:r>
            <a:r>
              <a:rPr lang="ru-RU" sz="2000" dirty="0" err="1" smtClean="0">
                <a:solidFill>
                  <a:srgbClr val="002060"/>
                </a:solidFill>
              </a:rPr>
              <a:t>мелодията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 </a:t>
            </a:r>
            <a:r>
              <a:rPr lang="ru-RU" sz="2000" dirty="0" err="1" smtClean="0">
                <a:solidFill>
                  <a:srgbClr val="002060"/>
                </a:solidFill>
              </a:rPr>
              <a:t>Киртэн-дьайтан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тэйитэн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 Кэскиллээ5и </a:t>
            </a:r>
            <a:r>
              <a:rPr lang="ru-RU" sz="2000" dirty="0" err="1" smtClean="0">
                <a:solidFill>
                  <a:srgbClr val="002060"/>
                </a:solidFill>
              </a:rPr>
              <a:t>түстүүгүн</a:t>
            </a:r>
            <a:r>
              <a:rPr lang="ru-RU" sz="2000" dirty="0" smtClean="0">
                <a:solidFill>
                  <a:srgbClr val="002060"/>
                </a:solidFill>
              </a:rPr>
              <a:t>,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 </a:t>
            </a:r>
            <a:r>
              <a:rPr lang="ru-RU" sz="2000" dirty="0" err="1" smtClean="0">
                <a:solidFill>
                  <a:srgbClr val="002060"/>
                </a:solidFill>
              </a:rPr>
              <a:t>Олох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сырдык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аартыгар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 Ыңыра5ын </a:t>
            </a:r>
            <a:r>
              <a:rPr lang="ru-RU" sz="2000" dirty="0" err="1" smtClean="0">
                <a:solidFill>
                  <a:srgbClr val="002060"/>
                </a:solidFill>
              </a:rPr>
              <a:t>ыччаккын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 </a:t>
            </a:r>
            <a:r>
              <a:rPr lang="ru-RU" sz="2000" dirty="0" err="1" smtClean="0">
                <a:solidFill>
                  <a:srgbClr val="002060"/>
                </a:solidFill>
              </a:rPr>
              <a:t>Сылаас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тыының илгийдин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 </a:t>
            </a:r>
            <a:r>
              <a:rPr lang="ru-RU" sz="2000" dirty="0" err="1" smtClean="0">
                <a:solidFill>
                  <a:srgbClr val="002060"/>
                </a:solidFill>
              </a:rPr>
              <a:t>Көлүөнэттэн </a:t>
            </a:r>
            <a:r>
              <a:rPr lang="ru-RU" sz="2000" dirty="0" smtClean="0">
                <a:solidFill>
                  <a:srgbClr val="002060"/>
                </a:solidFill>
              </a:rPr>
              <a:t>көлүөнэ5э.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 О5о </a:t>
            </a:r>
            <a:r>
              <a:rPr lang="ru-RU" sz="2000" dirty="0" err="1" smtClean="0">
                <a:solidFill>
                  <a:srgbClr val="002060"/>
                </a:solidFill>
              </a:rPr>
              <a:t>ыраас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таптала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 </a:t>
            </a:r>
            <a:r>
              <a:rPr lang="ru-RU" sz="2000" dirty="0" err="1" smtClean="0">
                <a:solidFill>
                  <a:srgbClr val="002060"/>
                </a:solidFill>
              </a:rPr>
              <a:t>Уостубатын</a:t>
            </a:r>
            <a:r>
              <a:rPr lang="ru-RU" sz="2000" dirty="0" smtClean="0">
                <a:solidFill>
                  <a:srgbClr val="002060"/>
                </a:solidFill>
              </a:rPr>
              <a:t> ха</a:t>
            </a:r>
            <a:r>
              <a:rPr lang="en-US" sz="2000" dirty="0" smtClean="0">
                <a:solidFill>
                  <a:srgbClr val="002060"/>
                </a:solidFill>
              </a:rPr>
              <a:t>h</a:t>
            </a:r>
            <a:r>
              <a:rPr lang="ru-RU" sz="2000" dirty="0" smtClean="0">
                <a:solidFill>
                  <a:srgbClr val="002060"/>
                </a:solidFill>
              </a:rPr>
              <a:t>ан да!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00496" y="500042"/>
            <a:ext cx="4071966" cy="59739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Николай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     Максимович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          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Заболоцкай</a:t>
            </a:r>
            <a:r>
              <a:rPr lang="ru-RU" sz="2800" b="1" i="1" dirty="0" smtClean="0">
                <a:solidFill>
                  <a:srgbClr val="002060"/>
                </a:solidFill>
              </a:rPr>
              <a:t>-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       </a:t>
            </a:r>
            <a:r>
              <a:rPr lang="ru-RU" sz="2800" b="1" dirty="0" err="1" smtClean="0">
                <a:solidFill>
                  <a:srgbClr val="002060"/>
                </a:solidFill>
              </a:rPr>
              <a:t>Чысхаан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Саха сирин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             </a:t>
            </a:r>
            <a:r>
              <a:rPr lang="ru-RU" sz="2800" b="1" dirty="0" err="1" smtClean="0">
                <a:solidFill>
                  <a:srgbClr val="002060"/>
                </a:solidFill>
              </a:rPr>
              <a:t>биллиилээх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 </a:t>
            </a:r>
            <a:r>
              <a:rPr lang="ru-RU" sz="2800" b="1" dirty="0" err="1" smtClean="0">
                <a:solidFill>
                  <a:srgbClr val="002060"/>
                </a:solidFill>
              </a:rPr>
              <a:t>суруйааччыта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критигэ</a:t>
            </a:r>
            <a:r>
              <a:rPr lang="ru-RU" sz="2800" b="1" dirty="0" smtClean="0">
                <a:solidFill>
                  <a:srgbClr val="002060"/>
                </a:solidFill>
              </a:rPr>
              <a:t>,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 </a:t>
            </a:r>
            <a:r>
              <a:rPr lang="ru-RU" sz="2800" b="1" dirty="0" err="1" smtClean="0">
                <a:solidFill>
                  <a:srgbClr val="002060"/>
                </a:solidFill>
              </a:rPr>
              <a:t>прозаига</a:t>
            </a:r>
            <a:r>
              <a:rPr lang="ru-RU" sz="2800" b="1" dirty="0" smtClean="0">
                <a:solidFill>
                  <a:srgbClr val="002060"/>
                </a:solidFill>
              </a:rPr>
              <a:t>,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 драматурга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D:\фото\фото\Владик\сур\Николай Максимович - Чысхаан\Копия Николай Максимович - Чысхаан 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3237456" cy="4254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Н. М.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Заболоцкай</a:t>
            </a:r>
            <a:r>
              <a:rPr lang="ru-RU" sz="2800" b="1" i="1" dirty="0" smtClean="0">
                <a:solidFill>
                  <a:srgbClr val="002060"/>
                </a:solidFill>
              </a:rPr>
              <a:t>-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Чысхаан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err="1" smtClean="0">
                <a:solidFill>
                  <a:srgbClr val="002060"/>
                </a:solidFill>
              </a:rPr>
              <a:t>т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өрдө</a:t>
            </a:r>
            <a:r>
              <a:rPr lang="ru-RU" sz="2800" b="1" i="1" dirty="0" err="1" smtClean="0">
                <a:solidFill>
                  <a:srgbClr val="002060"/>
                </a:solidFill>
              </a:rPr>
              <a:t>-уу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һ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      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Тарскай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диэн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поляк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омук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ки</a:t>
            </a:r>
            <a:r>
              <a:rPr lang="en-US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h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итэ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ыраах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хоту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сиргэ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 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Өймөкөөн     улууһугар  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сыылка5а  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кэлбит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. 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      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Кини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олохсуйан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, 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саха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 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кыы</a:t>
            </a:r>
            <a:r>
              <a:rPr lang="en-US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h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ын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 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кэргэн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   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ылан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ыал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буолан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, о5о-уруу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төрөтөн олорбут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    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Кинилэр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Аксинья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диэн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кыыстара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3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кыыс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, 4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уол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о5ону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төрөппүт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. 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      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Бу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уолаттартан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биирдэрэ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- Максим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улаатан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ыал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буолбут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гынан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баран,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кинилэргэ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о5олоро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өрөөт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да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биирдэригэр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тиийбэккэ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өлөн испиттэр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. Онтон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ыксаан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2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аатырбыт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ойууннары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а5алан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кыырдарбыттар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Ойууттар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, о5о төрөөтө5үнэ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Ньукулай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эрэ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диэн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ааттаарың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диэн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сүбэлээбиттэр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Бу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сүбэни толорон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, 3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уол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төрөөбүтүн үһүөннэрин Ньукулай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диэн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ааттаан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испиттэр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Ол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курдук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3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убайдыы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-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бырааттыы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Заболоцкай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Ньукулайдар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баар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буолбуттар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. 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то\фото\Владик\сур\Николай Максимович - Чысхаан\Николай Максимович - Чысхаан 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142984"/>
            <a:ext cx="1961392" cy="2924882"/>
          </a:xfrm>
          <a:prstGeom prst="rect">
            <a:avLst/>
          </a:prstGeom>
          <a:noFill/>
        </p:spPr>
      </p:pic>
      <p:pic>
        <p:nvPicPr>
          <p:cNvPr id="5" name="Рисунок 4" descr="Копия Николай Максимович - Чысхаан 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1142984"/>
            <a:ext cx="2143140" cy="2962295"/>
          </a:xfrm>
          <a:prstGeom prst="rect">
            <a:avLst/>
          </a:prstGeom>
        </p:spPr>
      </p:pic>
      <p:pic>
        <p:nvPicPr>
          <p:cNvPr id="7" name="Рисунок 6" descr="Николай Максимович - Чысхаан 0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142984"/>
            <a:ext cx="2170176" cy="29016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472" y="4071942"/>
            <a:ext cx="25003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Николай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Максимович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</a:t>
            </a:r>
            <a:r>
              <a:rPr lang="ru-RU" dirty="0" err="1" smtClean="0">
                <a:solidFill>
                  <a:srgbClr val="002060"/>
                </a:solidFill>
              </a:rPr>
              <a:t>Заболоцкай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I</a:t>
            </a:r>
            <a:r>
              <a:rPr lang="ru-RU" dirty="0" smtClean="0">
                <a:solidFill>
                  <a:srgbClr val="002060"/>
                </a:solidFill>
              </a:rPr>
              <a:t>-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Чысхаан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</a:t>
            </a:r>
            <a:r>
              <a:rPr lang="ru-RU" b="1" dirty="0" err="1" smtClean="0">
                <a:solidFill>
                  <a:srgbClr val="002060"/>
                </a:solidFill>
              </a:rPr>
              <a:t>суруйааччы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71802" y="4143380"/>
            <a:ext cx="27146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Николай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Максимович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</a:t>
            </a:r>
            <a:r>
              <a:rPr lang="ru-RU" dirty="0" err="1" smtClean="0">
                <a:solidFill>
                  <a:srgbClr val="002060"/>
                </a:solidFill>
              </a:rPr>
              <a:t>Заболоцкай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Сэбиэт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сэкирэтээрэ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9322" y="4071942"/>
            <a:ext cx="23574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Николай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Максимович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</a:t>
            </a:r>
            <a:r>
              <a:rPr lang="ru-RU" dirty="0" err="1" smtClean="0">
                <a:solidFill>
                  <a:srgbClr val="002060"/>
                </a:solidFill>
              </a:rPr>
              <a:t>Заболоцкай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III</a:t>
            </a:r>
            <a:r>
              <a:rPr lang="ru-RU" dirty="0" smtClean="0">
                <a:solidFill>
                  <a:srgbClr val="002060"/>
                </a:solidFill>
              </a:rPr>
              <a:t>-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</a:t>
            </a:r>
            <a:r>
              <a:rPr lang="ru-RU" b="1" dirty="0" err="1" smtClean="0">
                <a:solidFill>
                  <a:srgbClr val="002060"/>
                </a:solidFill>
              </a:rPr>
              <a:t>Булчут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масчыт</a:t>
            </a:r>
            <a:r>
              <a:rPr lang="ru-RU" b="1" dirty="0" smtClean="0">
                <a:solidFill>
                  <a:srgbClr val="002060"/>
                </a:solidFill>
              </a:rPr>
              <a:t>    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57356" y="214291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</a:rPr>
              <a:t>Бииргэ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т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өрөөбүттэр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Н.М. </a:t>
            </a:r>
            <a:r>
              <a:rPr lang="ru-RU" b="1" dirty="0" err="1" smtClean="0">
                <a:solidFill>
                  <a:srgbClr val="002060"/>
                </a:solidFill>
              </a:rPr>
              <a:t>Заболоцкай</a:t>
            </a:r>
            <a:r>
              <a:rPr lang="ru-RU" b="1" dirty="0" smtClean="0">
                <a:solidFill>
                  <a:srgbClr val="002060"/>
                </a:solidFill>
              </a:rPr>
              <a:t> оло5ун </a:t>
            </a:r>
            <a:r>
              <a:rPr lang="ru-RU" b="1" dirty="0" err="1" smtClean="0">
                <a:solidFill>
                  <a:srgbClr val="002060"/>
                </a:solidFill>
              </a:rPr>
              <a:t>кэрчиктэрэ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7467600" cy="568815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err="1" smtClean="0">
                <a:solidFill>
                  <a:srgbClr val="002060"/>
                </a:solidFill>
              </a:rPr>
              <a:t>Ньукулай</a:t>
            </a:r>
            <a:r>
              <a:rPr lang="ru-RU" dirty="0" smtClean="0">
                <a:solidFill>
                  <a:srgbClr val="002060"/>
                </a:solidFill>
              </a:rPr>
              <a:t> о5о-о5о </a:t>
            </a:r>
            <a:r>
              <a:rPr lang="ru-RU" dirty="0" err="1" smtClean="0">
                <a:solidFill>
                  <a:srgbClr val="002060"/>
                </a:solidFill>
              </a:rPr>
              <a:t>курдук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оонньоон-к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өрүлээн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сүүрэн-көтөн улаатан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испитэ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Сэниэ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ыал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 о5ото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буолан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Өймөкөөңңө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со5отох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начальнай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оскуола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баарыгар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үөрэнэ киирбитэ.Онтон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бандьыыттары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кытта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сэрии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буолан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үөрэх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2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сыл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тохтообута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</a:p>
          <a:p>
            <a:pPr algn="just"/>
            <a:r>
              <a:rPr lang="ru-RU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Ньукулайы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 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Якутскайга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 5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кылааска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үөрэттэрэ ыыппыттара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онно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аны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ыарыы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туран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үөрэх тохтообута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Уол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 5-6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кылаастары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Таатта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Уолбатыгар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бүтэрбитэ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17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сааһыгар Якутскайга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учуутал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 үөрэ5эр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киирэн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ситиһиилээхтик үөрэммитэ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Кини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үөрэнэ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сылдьан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хаһыат редакциятыгар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үлэлээбитэ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</a:p>
          <a:p>
            <a:pPr algn="just"/>
            <a:r>
              <a:rPr lang="ru-RU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Кэлин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үөрэх инспиэктэринэн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учууталынан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үлэлээбитэ.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 1949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сылтан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суруйааччы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үрдүк аатын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ылан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үлэлээбитэ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Н. М.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Заболоцкай</a:t>
            </a:r>
            <a:r>
              <a:rPr lang="ru-RU" sz="3200" b="1" i="1" dirty="0" smtClean="0">
                <a:solidFill>
                  <a:srgbClr val="002060"/>
                </a:solidFill>
              </a:rPr>
              <a:t>-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Чысхаан</a:t>
            </a:r>
            <a:r>
              <a:rPr lang="ru-RU" sz="3200" b="1" i="1" dirty="0" smtClean="0">
                <a:solidFill>
                  <a:srgbClr val="002060"/>
                </a:solidFill>
              </a:rPr>
              <a:t> 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суруйбут</a:t>
            </a: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кинигэлэрэ</a:t>
            </a:r>
            <a:endParaRPr lang="ru-RU" dirty="0"/>
          </a:p>
        </p:txBody>
      </p:sp>
      <p:pic>
        <p:nvPicPr>
          <p:cNvPr id="4" name="Содержимое 3" descr="книги чысхана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48" y="1000108"/>
            <a:ext cx="7215238" cy="56347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215074" y="500042"/>
            <a:ext cx="2643206" cy="4130777"/>
          </a:xfrm>
        </p:spPr>
      </p:pic>
      <p:pic>
        <p:nvPicPr>
          <p:cNvPr id="5" name="Рисунок 4" descr="12 - копия (2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86116" y="2871784"/>
            <a:ext cx="2714644" cy="3771926"/>
          </a:xfrm>
          <a:prstGeom prst="rect">
            <a:avLst/>
          </a:prstGeom>
        </p:spPr>
      </p:pic>
      <p:pic>
        <p:nvPicPr>
          <p:cNvPr id="6" name="Рисунок 5" descr="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714356"/>
            <a:ext cx="2770695" cy="3748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331</TotalTime>
  <Words>391</Words>
  <PresentationFormat>Экран (4:3)</PresentationFormat>
  <Paragraphs>82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Слайд 1</vt:lpstr>
      <vt:lpstr>Слайд 2</vt:lpstr>
      <vt:lpstr>Слайд 3</vt:lpstr>
      <vt:lpstr>Слайд 4</vt:lpstr>
      <vt:lpstr>Н. М. Заболоцкай- Чысхаан  төрдө-ууһа</vt:lpstr>
      <vt:lpstr>Слайд 6</vt:lpstr>
      <vt:lpstr>Н.М. Заболоцкай оло5ун кэрчиктэрэ</vt:lpstr>
      <vt:lpstr>Н. М. Заболоцкай- Чысхаан  суруйбут кинигэлэрэ</vt:lpstr>
      <vt:lpstr>Слайд 9</vt:lpstr>
      <vt:lpstr>Слайд 10</vt:lpstr>
      <vt:lpstr>Слайд 11</vt:lpstr>
      <vt:lpstr>Слайд 12</vt:lpstr>
      <vt:lpstr>Көрсүөххэ   диэри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приложения</cp:lastModifiedBy>
  <cp:revision>15</cp:revision>
  <dcterms:modified xsi:type="dcterms:W3CDTF">2010-11-15T08:19:56Z</dcterms:modified>
</cp:coreProperties>
</file>