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14282" y="214290"/>
            <a:ext cx="4619749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0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>
          <a:xfrm rot="-60000">
            <a:off x="440691" y="343940"/>
            <a:ext cx="8114539" cy="615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1.jpg"/>
          <p:cNvPicPr>
            <a:picLocks noChangeAspect="1"/>
          </p:cNvPicPr>
          <p:nvPr/>
        </p:nvPicPr>
        <p:blipFill>
          <a:blip r:embed="rId2">
            <a:lum contrast="20000"/>
          </a:blip>
          <a:srcRect l="3603" r="2726" b="5541"/>
          <a:stretch>
            <a:fillRect/>
          </a:stretch>
        </p:blipFill>
        <p:spPr>
          <a:xfrm>
            <a:off x="714348" y="214290"/>
            <a:ext cx="7429552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2.jpg"/>
          <p:cNvPicPr>
            <a:picLocks noChangeAspect="1"/>
          </p:cNvPicPr>
          <p:nvPr/>
        </p:nvPicPr>
        <p:blipFill>
          <a:blip r:embed="rId2">
            <a:lum contrast="30000"/>
          </a:blip>
          <a:srcRect l="5897" t="4687"/>
          <a:stretch>
            <a:fillRect/>
          </a:stretch>
        </p:blipFill>
        <p:spPr>
          <a:xfrm>
            <a:off x="1643042" y="244511"/>
            <a:ext cx="6286544" cy="641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53312" y="1039368"/>
            <a:ext cx="6437376" cy="477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2714612" y="357166"/>
            <a:ext cx="421484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77696" y="990600"/>
            <a:ext cx="6388608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приложения</cp:lastModifiedBy>
  <cp:revision>5</cp:revision>
  <dcterms:modified xsi:type="dcterms:W3CDTF">2010-11-15T09:10:13Z</dcterms:modified>
</cp:coreProperties>
</file>